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25.png" ContentType="image/png"/>
  <Override PartName="/ppt/media/image10.jpeg" ContentType="image/jpeg"/>
  <Override PartName="/ppt/media/image24.png" ContentType="image/png"/>
  <Override PartName="/ppt/media/image9.png" ContentType="image/png"/>
  <Override PartName="/ppt/media/image13.jpeg" ContentType="image/jpeg"/>
  <Override PartName="/ppt/media/image8.png" ContentType="image/png"/>
  <Override PartName="/ppt/media/image7.jpeg" ContentType="image/jpeg"/>
  <Override PartName="/ppt/media/image2.png" ContentType="image/png"/>
  <Override PartName="/ppt/media/image5.png" ContentType="image/png"/>
  <Override PartName="/ppt/media/image1.png" ContentType="image/png"/>
  <Override PartName="/ppt/media/image19.jpeg" ContentType="image/jpeg"/>
  <Override PartName="/ppt/media/image3.png" ContentType="image/png"/>
  <Override PartName="/ppt/media/image4.png" ContentType="image/png"/>
  <Override PartName="/ppt/media/image11.jpeg" ContentType="image/jpeg"/>
  <Override PartName="/ppt/media/image12.jpeg" ContentType="image/jpeg"/>
  <Override PartName="/ppt/media/image6.png" ContentType="image/png"/>
  <Override PartName="/ppt/media/image14.jpeg" ContentType="image/jpeg"/>
  <Override PartName="/ppt/media/image20.jpeg" ContentType="image/jpeg"/>
  <Override PartName="/ppt/media/image15.jpeg" ContentType="image/jpeg"/>
  <Override PartName="/ppt/media/image16.jpeg" ContentType="image/jpeg"/>
  <Override PartName="/ppt/media/image21.jpeg" ContentType="image/jpeg"/>
  <Override PartName="/ppt/media/image22.jpeg" ContentType="image/jpeg"/>
  <Override PartName="/ppt/media/image17.jpeg" ContentType="image/jpeg"/>
  <Override PartName="/ppt/media/image23.jpeg" ContentType="image/jpeg"/>
  <Override PartName="/ppt/media/image18.jpe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5.xml.rels" ContentType="application/vnd.openxmlformats-package.relationships+xml"/>
  <Override PartName="/ppt/slides/_rels/slide12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4.xml.rels" ContentType="application/vnd.openxmlformats-package.relationships+xml"/>
  <Override PartName="/ppt/slides/_rels/slide10.xml.rels" ContentType="application/vnd.openxmlformats-package.relationships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 for at redigere dispositionstekstens format</a:t>
            </a:r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a-D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Andet dispositionsniveau</a:t>
            </a:r>
            <a:endParaRPr b="0" lang="da-D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dispositionsniveau</a:t>
            </a:r>
            <a:endParaRPr b="0" lang="da-DK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Fjerde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Sjette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Syvende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 for at redigere titeltekstens format</a:t>
            </a:r>
            <a:endParaRPr b="0" lang="da-D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 for at redigere dispositionstekstens format</a:t>
            </a:r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a-D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Andet dispositionsniveau</a:t>
            </a:r>
            <a:endParaRPr b="0" lang="da-D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dispositionsniveau</a:t>
            </a:r>
            <a:endParaRPr b="0" lang="da-DK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Fjerde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Sjette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Syvende dispositionsniveau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323640" y="3429000"/>
            <a:ext cx="8347680" cy="146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1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Briefing about the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Youth Leadership Training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da-DK" sz="3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</a:t>
            </a:r>
            <a:r>
              <a:rPr b="0" i="1" lang="da-DK" sz="3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Civic participation and engagement of Youth”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23-25 November 2016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Paro College of Education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2" descr=""/>
          <p:cNvPicPr/>
          <p:nvPr/>
        </p:nvPicPr>
        <p:blipFill>
          <a:blip r:embed="rId1"/>
          <a:stretch/>
        </p:blipFill>
        <p:spPr>
          <a:xfrm>
            <a:off x="323640" y="548640"/>
            <a:ext cx="4159440" cy="863280"/>
          </a:xfrm>
          <a:prstGeom prst="rect">
            <a:avLst/>
          </a:prstGeom>
          <a:ln>
            <a:noFill/>
          </a:ln>
        </p:spPr>
      </p:pic>
      <p:pic>
        <p:nvPicPr>
          <p:cNvPr id="74" name="Picture 3" descr=""/>
          <p:cNvPicPr/>
          <p:nvPr/>
        </p:nvPicPr>
        <p:blipFill>
          <a:blip r:embed="rId2"/>
          <a:stretch/>
        </p:blipFill>
        <p:spPr>
          <a:xfrm>
            <a:off x="4716000" y="476640"/>
            <a:ext cx="4134960" cy="100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15" name="CustomShape 3"/>
          <p:cNvSpPr/>
          <p:nvPr/>
        </p:nvSpPr>
        <p:spPr>
          <a:xfrm>
            <a:off x="2375280" y="61200"/>
            <a:ext cx="6768000" cy="191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ROLE PLAY ABOUT THE YOUTH PARTICIPATION LATTER – are youth really participating in decision making?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534960" y="116640"/>
            <a:ext cx="3311640" cy="237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BCMD TEAM and CO-FACILITATORS: THINLEY AND PHUNTSO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5508000" y="3717000"/>
            <a:ext cx="3311640" cy="28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BCMD TEAM and CO-FACILITATORS: TAKING MORE AND MORE OVER…. 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30" name="CustomShape 3"/>
          <p:cNvSpPr/>
          <p:nvPr/>
        </p:nvSpPr>
        <p:spPr>
          <a:xfrm>
            <a:off x="4716000" y="4293000"/>
            <a:ext cx="4247640" cy="237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DESIGNING YOUTH-LED PROJECTS – PROBLEM TREE, LOG-FRAME AND PROJECT PLANS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da-D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RESULTS from BCMD’s evaluation:</a:t>
            </a:r>
            <a:endParaRPr b="0" lang="da-D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 the end of the training, participants expressed about the leadership qualities and tools they acquired.  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Participants were able to work on 6 seed fund proposals to improve the social situation in their communities. 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Participants had the opportunity to interact and discuss about social work. 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Youths from different backgrounds such as LGBT+ Bhutan, recovered addicts, scouts and others were included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4068000" y="5517360"/>
            <a:ext cx="424764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PITCHING PROJECTS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467640" y="4979880"/>
            <a:ext cx="424764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PITCHING PROJECTS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da-DK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Further results - reflections</a:t>
            </a:r>
            <a:endParaRPr b="0" lang="da-DK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training strengthened the Youth Initiative, Media clubs/media platforms and other youth groups </a:t>
            </a: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through enhancing the participants’ skills to lead social change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training will reach broader</a:t>
            </a: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through building the capacity of participants to conduct step-down activities for other youth, including out-of-school and marginalized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training planned ahead</a:t>
            </a:r>
            <a:r>
              <a:rPr b="0" lang="da-D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through guiding participants to apply for seed funds to implement social initiatives in 2017</a:t>
            </a: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0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43 young women and men 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b="0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ready to lead Bhutan…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" name="Picture 6" descr=""/>
          <p:cNvPicPr/>
          <p:nvPr/>
        </p:nvPicPr>
        <p:blipFill>
          <a:blip r:embed="rId1"/>
          <a:stretch/>
        </p:blipFill>
        <p:spPr>
          <a:xfrm>
            <a:off x="35640" y="1556640"/>
            <a:ext cx="9035640" cy="5040000"/>
          </a:xfrm>
          <a:prstGeom prst="rect">
            <a:avLst/>
          </a:prstGeom>
          <a:ln w="38160">
            <a:solidFill>
              <a:srgbClr val="000000"/>
            </a:solidFill>
            <a:round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75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da-D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Next steps and follow-up</a:t>
            </a:r>
            <a:endParaRPr b="0" lang="da-D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457200" y="1240200"/>
            <a:ext cx="822888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Youth groups to apply for seed-funds to project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Next youth leadership and multi-media training 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Compilation of tools in to toolbox to be available online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Picture 2" descr=""/>
          <p:cNvPicPr/>
          <p:nvPr/>
        </p:nvPicPr>
        <p:blipFill>
          <a:blip r:embed="rId1"/>
          <a:srcRect l="0" t="25790" r="0" b="20265"/>
          <a:stretch/>
        </p:blipFill>
        <p:spPr>
          <a:xfrm>
            <a:off x="0" y="2709000"/>
            <a:ext cx="9143280" cy="369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368640" y="20610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da-DK" sz="7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THANK YOU FOR YOUR ATTENTION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Picture 2" descr=""/>
          <p:cNvPicPr/>
          <p:nvPr/>
        </p:nvPicPr>
        <p:blipFill>
          <a:blip r:embed="rId1"/>
          <a:stretch/>
        </p:blipFill>
        <p:spPr>
          <a:xfrm>
            <a:off x="323640" y="548640"/>
            <a:ext cx="4159440" cy="863280"/>
          </a:xfrm>
          <a:prstGeom prst="rect">
            <a:avLst/>
          </a:prstGeom>
          <a:ln>
            <a:noFill/>
          </a:ln>
        </p:spPr>
      </p:pic>
      <p:pic>
        <p:nvPicPr>
          <p:cNvPr id="148" name="Picture 3" descr=""/>
          <p:cNvPicPr/>
          <p:nvPr/>
        </p:nvPicPr>
        <p:blipFill>
          <a:blip r:embed="rId2"/>
          <a:stretch/>
        </p:blipFill>
        <p:spPr>
          <a:xfrm>
            <a:off x="4716000" y="476640"/>
            <a:ext cx="4134960" cy="100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da-D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Aims and Objectives of the Training: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provide youth with a space/platform to act for social change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provide the youth with active citizen skills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a-DK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equip the youth with skills to support other youth members in their community.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6760" y="-208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da-D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training feeding in to the project</a:t>
            </a:r>
            <a:endParaRPr b="0" lang="da-D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Picture 2" descr=""/>
          <p:cNvPicPr/>
          <p:nvPr/>
        </p:nvPicPr>
        <p:blipFill>
          <a:blip r:embed="rId1"/>
          <a:srcRect l="0" t="0" r="2509" b="10200"/>
          <a:stretch/>
        </p:blipFill>
        <p:spPr>
          <a:xfrm>
            <a:off x="4775400" y="2839320"/>
            <a:ext cx="4241880" cy="915480"/>
          </a:xfrm>
          <a:prstGeom prst="rect">
            <a:avLst/>
          </a:prstGeom>
          <a:ln>
            <a:noFill/>
          </a:ln>
        </p:spPr>
      </p:pic>
      <p:pic>
        <p:nvPicPr>
          <p:cNvPr id="82" name="Picture 3" descr=""/>
          <p:cNvPicPr/>
          <p:nvPr/>
        </p:nvPicPr>
        <p:blipFill>
          <a:blip r:embed="rId2"/>
          <a:stretch/>
        </p:blipFill>
        <p:spPr>
          <a:xfrm>
            <a:off x="184320" y="2839320"/>
            <a:ext cx="4382280" cy="915480"/>
          </a:xfrm>
          <a:prstGeom prst="rect">
            <a:avLst/>
          </a:prstGeom>
          <a:ln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269640" y="2061000"/>
            <a:ext cx="8819640" cy="31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1" i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Increase public democratic discourse among youth</a:t>
            </a:r>
            <a:r>
              <a:rPr b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More than 300 young people are actively engaged in public democratic discourse and media.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1" i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Increase active citizenship and leadership among youth</a:t>
            </a:r>
            <a:r>
              <a:rPr b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More than 300 young people are engaged as active citizens and </a:t>
            </a:r>
            <a:r>
              <a:rPr b="1" lang="da-D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youth leaders in civil society.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539640" y="921600"/>
            <a:ext cx="813636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a-DK" sz="1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project’s overall objective:</a:t>
            </a:r>
            <a:endParaRPr b="0" lang="da-DK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Promote democracy, citizenship, and democratic understanding among youth of Bhutan through strengthening youth involvement in civil society</a:t>
            </a:r>
            <a:endParaRPr b="0" lang="da-DK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611640" y="1829880"/>
            <a:ext cx="81363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da-DK" sz="1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project’s 4 expected results: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5"/>
          <p:cNvSpPr/>
          <p:nvPr/>
        </p:nvSpPr>
        <p:spPr>
          <a:xfrm>
            <a:off x="323640" y="4513680"/>
            <a:ext cx="8567640" cy="28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3. Vibrant media lab and media clubs</a:t>
            </a:r>
            <a:r>
              <a:rPr b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More than 300 youth are regularly engaged in activities of the media lab and media clubs related to democratic citizenship, government engagement and amplification of youth’s voice.</a:t>
            </a:r>
            <a:endParaRPr b="0" lang="da-DK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da-DK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4. Enhanced capacity of Bhutan Centre for Media and Democracy</a:t>
            </a:r>
            <a:r>
              <a:rPr b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 5 BCMD staff and 15 youth leaders promote democracy, democratic understanding and citizenship among youth. </a:t>
            </a:r>
            <a:endParaRPr b="0" lang="da-DK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 </a:t>
            </a:r>
            <a:endParaRPr b="0" lang="da-DK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 rot="13914600">
            <a:off x="8064360" y="4241160"/>
            <a:ext cx="1223280" cy="617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7"/>
          <p:cNvSpPr/>
          <p:nvPr/>
        </p:nvSpPr>
        <p:spPr>
          <a:xfrm flipH="1">
            <a:off x="7899840" y="5151600"/>
            <a:ext cx="863280" cy="222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000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8"/>
          <p:cNvSpPr/>
          <p:nvPr/>
        </p:nvSpPr>
        <p:spPr>
          <a:xfrm flipH="1">
            <a:off x="8747640" y="5263200"/>
            <a:ext cx="183240" cy="82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000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323640" y="3462120"/>
            <a:ext cx="2879640" cy="191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SOME PICTURES FROM THE ACTIVITIES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97" name="CustomShape 3"/>
          <p:cNvSpPr/>
          <p:nvPr/>
        </p:nvSpPr>
        <p:spPr>
          <a:xfrm>
            <a:off x="35640" y="116640"/>
            <a:ext cx="2879640" cy="28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PREPARING A SWOT ANALYSIS OF THEIR YOUTH GROUPS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"/>
          <p:cNvPicPr/>
          <p:nvPr/>
        </p:nvPicPr>
        <p:blipFill>
          <a:blip r:embed="rId1"/>
          <a:stretch/>
        </p:blipFill>
        <p:spPr>
          <a:xfrm rot="5400000">
            <a:off x="-856440" y="856440"/>
            <a:ext cx="6857280" cy="514296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 rot="12653400">
            <a:off x="4627440" y="4035240"/>
            <a:ext cx="2519640" cy="57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5508000" y="1196640"/>
            <a:ext cx="3239640" cy="31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REAFFIRMS THE PROJECT’S LOGIC – </a:t>
            </a:r>
            <a:r>
              <a:rPr b="1" i="1" lang="da-DK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that there is a need to strenghten youth leadership as well as youth platforms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209880" y="188640"/>
            <a:ext cx="3887640" cy="237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PRESENTATIONS – GIVING EVERYONE A CHANCE TO SPEAK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467640" y="5445360"/>
            <a:ext cx="5400000" cy="14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a-DK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BODY MAP – WHAT IS A YOUNG PERSON IN BHUTAN?</a:t>
            </a:r>
            <a:endParaRPr b="0" lang="da-D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Application>LibreOffice/5.1.6.2$Linux_x86 LibreOffice_project/10m0$Build-2</Application>
  <Words>487</Words>
  <Paragraphs>48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2017-03-12T22:14:55Z</dcterms:created>
  <dc:creator>Julia Raavad</dc:creator>
  <dc:description/>
  <dc:language>da-DK</dc:language>
  <cp:lastModifiedBy/>
  <dcterms:modified xsi:type="dcterms:W3CDTF">2017-04-22T23:45:19Z</dcterms:modified>
  <cp:revision>12</cp:revision>
  <dc:subject/>
  <dc:title>Briefing about the Youth Leadership Training “Civic participation and engagement of Youth” 23-25 November 2016 Paro College of Education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Skærmshow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